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78" r:id="rId3"/>
    <p:sldId id="279" r:id="rId4"/>
    <p:sldId id="280" r:id="rId5"/>
    <p:sldId id="282" r:id="rId6"/>
    <p:sldId id="284" r:id="rId7"/>
    <p:sldId id="285" r:id="rId8"/>
    <p:sldId id="286" r:id="rId9"/>
    <p:sldId id="287" r:id="rId10"/>
    <p:sldId id="28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6794"/>
    <a:srgbClr val="05495E"/>
    <a:srgbClr val="41A7BF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23.10.2019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7630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3730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4907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6434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4087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9305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7630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7630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1268760"/>
            <a:ext cx="3456384" cy="36004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4</a:t>
            </a:r>
            <a:r>
              <a:rPr lang="en-US" sz="360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ru-RU" sz="360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4365104"/>
            <a:ext cx="8208912" cy="16561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800" i="1" dirty="0" err="1" smtClean="0">
                <a:latin typeface="Georgia" panose="02040502050405020303" pitchFamily="18" charset="0"/>
              </a:rPr>
              <a:t>Роздуми</a:t>
            </a:r>
            <a:r>
              <a:rPr lang="ru-RU" sz="4800" i="1" dirty="0" smtClean="0">
                <a:latin typeface="Georgia" panose="02040502050405020303" pitchFamily="18" charset="0"/>
              </a:rPr>
              <a:t> про нашу </a:t>
            </a:r>
            <a:r>
              <a:rPr lang="ru-RU" sz="4800" i="1" dirty="0" err="1" smtClean="0">
                <a:latin typeface="Georgia" panose="02040502050405020303" pitchFamily="18" charset="0"/>
              </a:rPr>
              <a:t>остаточну</a:t>
            </a:r>
            <a:r>
              <a:rPr lang="ru-RU" sz="4800" i="1" dirty="0" smtClean="0">
                <a:latin typeface="Georgia" panose="02040502050405020303" pitchFamily="18" charset="0"/>
              </a:rPr>
              <a:t> долю</a:t>
            </a:r>
            <a:endParaRPr lang="ru-RU" sz="48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10090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6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8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800" dirty="0"/>
              <a:t>Людина в </a:t>
            </a:r>
            <a:r>
              <a:rPr lang="ru-RU" sz="4800" dirty="0" err="1"/>
              <a:t>пошані</a:t>
            </a:r>
            <a:r>
              <a:rPr lang="ru-RU" sz="4800" dirty="0"/>
              <a:t>, але </a:t>
            </a:r>
            <a:r>
              <a:rPr lang="ru-RU" sz="4800" dirty="0" err="1"/>
              <a:t>нерозумна</a:t>
            </a:r>
            <a:r>
              <a:rPr lang="ru-RU" sz="4800" dirty="0"/>
              <a:t>, </a:t>
            </a:r>
            <a:r>
              <a:rPr lang="ru-RU" sz="4800" dirty="0" err="1"/>
              <a:t>подібна</a:t>
            </a:r>
            <a:r>
              <a:rPr lang="ru-RU" sz="4800" dirty="0"/>
              <a:t> </a:t>
            </a:r>
            <a:r>
              <a:rPr lang="ru-RU" sz="4800" dirty="0" err="1"/>
              <a:t>худобі</a:t>
            </a:r>
            <a:r>
              <a:rPr lang="ru-RU" sz="4800" dirty="0"/>
              <a:t>, </a:t>
            </a:r>
            <a:r>
              <a:rPr lang="ru-RU" sz="4800" dirty="0" err="1"/>
              <a:t>що</a:t>
            </a:r>
            <a:r>
              <a:rPr lang="ru-RU" sz="4800" dirty="0"/>
              <a:t> </a:t>
            </a:r>
            <a:r>
              <a:rPr lang="ru-RU" sz="4800" dirty="0" err="1"/>
              <a:t>гине</a:t>
            </a:r>
            <a:r>
              <a:rPr lang="ru-RU" sz="4800" dirty="0"/>
              <a:t>! </a:t>
            </a:r>
            <a:endParaRPr lang="uk-UA" sz="48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4</a:t>
            </a:r>
            <a:r>
              <a:rPr lang="en-US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9:21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74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4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32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5000" dirty="0" err="1"/>
              <a:t>Слухайте</a:t>
            </a:r>
            <a:r>
              <a:rPr lang="ru-RU" sz="5000" dirty="0"/>
              <a:t> </a:t>
            </a:r>
            <a:r>
              <a:rPr lang="ru-RU" sz="5000" dirty="0" err="1"/>
              <a:t>це</a:t>
            </a:r>
            <a:r>
              <a:rPr lang="ru-RU" sz="5000" dirty="0"/>
              <a:t>, </a:t>
            </a:r>
            <a:r>
              <a:rPr lang="ru-RU" sz="5000" dirty="0" err="1"/>
              <a:t>всі</a:t>
            </a:r>
            <a:r>
              <a:rPr lang="ru-RU" sz="5000" dirty="0"/>
              <a:t> </a:t>
            </a:r>
            <a:r>
              <a:rPr lang="ru-RU" sz="5000" dirty="0" err="1"/>
              <a:t>хлопці</a:t>
            </a:r>
            <a:r>
              <a:rPr lang="ru-RU" sz="5000" dirty="0"/>
              <a:t>, </a:t>
            </a:r>
            <a:r>
              <a:rPr lang="ru-RU" sz="5000" dirty="0" err="1"/>
              <a:t>візьміть</a:t>
            </a:r>
            <a:r>
              <a:rPr lang="ru-RU" sz="5000" dirty="0"/>
              <a:t> до ушей, </a:t>
            </a:r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ru-RU" sz="5000" dirty="0" err="1" smtClean="0"/>
              <a:t>усі</a:t>
            </a:r>
            <a:r>
              <a:rPr lang="ru-RU" sz="5000" dirty="0" smtClean="0"/>
              <a:t> </a:t>
            </a:r>
            <a:r>
              <a:rPr lang="ru-RU" sz="5000" dirty="0"/>
              <a:t>ЧОЛОВІКИ </a:t>
            </a:r>
            <a:r>
              <a:rPr lang="ru-RU" sz="5000" dirty="0" err="1"/>
              <a:t>всесвіту</a:t>
            </a:r>
            <a:r>
              <a:rPr lang="ru-RU" sz="5000" dirty="0"/>
              <a:t>, </a:t>
            </a:r>
            <a:endParaRPr lang="uk-UA" sz="50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4</a:t>
            </a:r>
            <a:r>
              <a:rPr lang="en-US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9:2</a:t>
            </a:r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4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32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5000" dirty="0" smtClean="0"/>
              <a:t>і </a:t>
            </a:r>
            <a:r>
              <a:rPr lang="ru-RU" sz="5000" dirty="0" err="1"/>
              <a:t>людські</a:t>
            </a:r>
            <a:r>
              <a:rPr lang="ru-RU" sz="5000" dirty="0"/>
              <a:t> сини й сини </a:t>
            </a:r>
            <a:r>
              <a:rPr lang="ru-RU" sz="5000" dirty="0" err="1"/>
              <a:t>мужів</a:t>
            </a:r>
            <a:r>
              <a:rPr lang="ru-RU" sz="5000" dirty="0"/>
              <a:t>, разом </a:t>
            </a:r>
            <a:r>
              <a:rPr lang="ru-RU" sz="5000" dirty="0" err="1"/>
              <a:t>багатий</a:t>
            </a:r>
            <a:r>
              <a:rPr lang="ru-RU" sz="5000" dirty="0"/>
              <a:t> та </a:t>
            </a:r>
            <a:r>
              <a:rPr lang="ru-RU" sz="5000" dirty="0" err="1"/>
              <a:t>вбогий</a:t>
            </a:r>
            <a:r>
              <a:rPr lang="ru-RU" sz="5000" dirty="0"/>
              <a:t>, </a:t>
            </a:r>
            <a:endParaRPr lang="uk-UA" sz="50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4</a:t>
            </a:r>
            <a:r>
              <a:rPr lang="en-US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9:</a:t>
            </a:r>
            <a:r>
              <a:rPr lang="uk-UA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929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4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32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5000" dirty="0"/>
              <a:t> </a:t>
            </a:r>
            <a:r>
              <a:rPr lang="ru-RU" sz="5000" dirty="0" err="1"/>
              <a:t>мої</a:t>
            </a:r>
            <a:r>
              <a:rPr lang="ru-RU" sz="5000" dirty="0"/>
              <a:t> уста </a:t>
            </a:r>
            <a:r>
              <a:rPr lang="ru-RU" sz="5000" dirty="0" err="1"/>
              <a:t>казатимуть</a:t>
            </a:r>
            <a:r>
              <a:rPr lang="ru-RU" sz="5000" dirty="0"/>
              <a:t> </a:t>
            </a:r>
            <a:r>
              <a:rPr lang="ru-RU" sz="5000" dirty="0" err="1"/>
              <a:t>мудрість</a:t>
            </a:r>
            <a:r>
              <a:rPr lang="ru-RU" sz="5000" dirty="0"/>
              <a:t>, думка ж </a:t>
            </a:r>
            <a:r>
              <a:rPr lang="ru-RU" sz="5000" dirty="0" err="1"/>
              <a:t>серця</a:t>
            </a:r>
            <a:r>
              <a:rPr lang="ru-RU" sz="5000" dirty="0"/>
              <a:t> </a:t>
            </a:r>
            <a:r>
              <a:rPr lang="ru-RU" sz="5000" dirty="0" err="1"/>
              <a:t>мого</a:t>
            </a:r>
            <a:r>
              <a:rPr lang="ru-RU" sz="5000" dirty="0"/>
              <a:t> </a:t>
            </a:r>
            <a:r>
              <a:rPr lang="en-US" sz="5000" dirty="0" smtClean="0"/>
              <a:t>–</a:t>
            </a:r>
            <a:br>
              <a:rPr lang="en-US" sz="5000" dirty="0" smtClean="0"/>
            </a:br>
            <a:r>
              <a:rPr lang="ru-RU" sz="5000" dirty="0" smtClean="0"/>
              <a:t>чиста </a:t>
            </a:r>
            <a:r>
              <a:rPr lang="ru-RU" sz="5000" dirty="0" err="1" smtClean="0"/>
              <a:t>розумність</a:t>
            </a:r>
            <a:r>
              <a:rPr lang="en-US" sz="5000" dirty="0" smtClean="0"/>
              <a:t>.</a:t>
            </a:r>
            <a:r>
              <a:rPr lang="ru-RU" sz="5000" dirty="0" smtClean="0"/>
              <a:t> </a:t>
            </a:r>
            <a:endParaRPr lang="uk-UA" sz="50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4</a:t>
            </a:r>
            <a:r>
              <a:rPr lang="en-US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9:</a:t>
            </a:r>
            <a:r>
              <a:rPr lang="uk-UA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39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204864"/>
            <a:ext cx="8280920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 err="1"/>
              <a:t>Чому</a:t>
            </a:r>
            <a:r>
              <a:rPr lang="ru-RU" sz="4000" dirty="0"/>
              <a:t> я, </a:t>
            </a:r>
            <a:r>
              <a:rPr lang="ru-RU" sz="4000" dirty="0" err="1"/>
              <a:t>молодий</a:t>
            </a:r>
            <a:r>
              <a:rPr lang="ru-RU" sz="4000" dirty="0"/>
              <a:t>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ru-RU" sz="4000" dirty="0" smtClean="0"/>
              <a:t>баптист-</a:t>
            </a:r>
            <a:r>
              <a:rPr lang="ru-RU" sz="4000" dirty="0" err="1" smtClean="0"/>
              <a:t>благовісник</a:t>
            </a:r>
            <a:r>
              <a:rPr lang="ru-RU" sz="4000" dirty="0"/>
              <a:t>, маю </a:t>
            </a:r>
            <a:r>
              <a:rPr lang="ru-RU" sz="4000" dirty="0" err="1" smtClean="0"/>
              <a:t>боятись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ru-RU" sz="4000" dirty="0" smtClean="0"/>
              <a:t>у </a:t>
            </a:r>
            <a:r>
              <a:rPr lang="ru-RU" sz="4000" dirty="0"/>
              <a:t>день </a:t>
            </a:r>
            <a:r>
              <a:rPr lang="ru-RU" sz="4000" dirty="0" err="1"/>
              <a:t>лихоліття</a:t>
            </a:r>
            <a:r>
              <a:rPr lang="ru-RU" sz="4000" dirty="0"/>
              <a:t>, як стане </a:t>
            </a:r>
            <a:r>
              <a:rPr lang="ru-RU" sz="4000" dirty="0" smtClean="0"/>
              <a:t>круг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ru-RU" sz="4000" dirty="0" smtClean="0"/>
              <a:t>мене </a:t>
            </a:r>
            <a:r>
              <a:rPr lang="ru-RU" sz="4000" dirty="0"/>
              <a:t>неправда </a:t>
            </a:r>
            <a:r>
              <a:rPr lang="ru-RU" sz="4000" dirty="0" err="1"/>
              <a:t>моїх</a:t>
            </a:r>
            <a:r>
              <a:rPr lang="ru-RU" sz="4000" dirty="0"/>
              <a:t> </a:t>
            </a:r>
            <a:r>
              <a:rPr lang="ru-RU" sz="4000" dirty="0" err="1"/>
              <a:t>ошуканців</a:t>
            </a:r>
            <a:r>
              <a:rPr lang="ru-RU" sz="4000" dirty="0"/>
              <a:t>, </a:t>
            </a:r>
            <a:endParaRPr lang="uk-UA" sz="40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4</a:t>
            </a:r>
            <a:r>
              <a:rPr lang="en-US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9:</a:t>
            </a:r>
            <a:r>
              <a:rPr lang="uk-UA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90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100900" cy="43924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6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8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600" dirty="0" smtClean="0"/>
              <a:t>Але </a:t>
            </a:r>
            <a:r>
              <a:rPr lang="ru-RU" sz="4600" dirty="0" err="1"/>
              <a:t>жодна</a:t>
            </a:r>
            <a:r>
              <a:rPr lang="ru-RU" sz="4600" dirty="0"/>
              <a:t> </a:t>
            </a:r>
            <a:r>
              <a:rPr lang="ru-RU" sz="4600" dirty="0" err="1"/>
              <a:t>людина</a:t>
            </a:r>
            <a:r>
              <a:rPr lang="ru-RU" sz="4600" dirty="0"/>
              <a:t> не </a:t>
            </a:r>
            <a:r>
              <a:rPr lang="ru-RU" sz="4600" dirty="0" err="1"/>
              <a:t>викупить</a:t>
            </a:r>
            <a:r>
              <a:rPr lang="ru-RU" sz="4600" dirty="0"/>
              <a:t> брата </a:t>
            </a:r>
            <a:r>
              <a:rPr lang="en-US" sz="4600" dirty="0" smtClean="0"/>
              <a:t>-</a:t>
            </a:r>
            <a:r>
              <a:rPr lang="ru-RU" sz="4600" dirty="0" smtClean="0"/>
              <a:t> </a:t>
            </a:r>
            <a:r>
              <a:rPr lang="ru-RU" sz="4600" dirty="0" err="1"/>
              <a:t>усім</a:t>
            </a:r>
            <a:r>
              <a:rPr lang="ru-RU" sz="4600" dirty="0"/>
              <a:t> треба </a:t>
            </a:r>
            <a:r>
              <a:rPr lang="ru-RU" sz="4600" dirty="0" err="1"/>
              <a:t>нове</a:t>
            </a:r>
            <a:r>
              <a:rPr lang="ru-RU" sz="4600" dirty="0"/>
              <a:t> </a:t>
            </a:r>
            <a:r>
              <a:rPr lang="ru-RU" sz="4600" dirty="0" err="1"/>
              <a:t>народження</a:t>
            </a:r>
            <a:r>
              <a:rPr lang="ru-RU" sz="4600" dirty="0"/>
              <a:t>, не </a:t>
            </a:r>
            <a:r>
              <a:rPr lang="ru-RU" sz="4600" dirty="0" err="1" smtClean="0"/>
              <a:t>дасть</a:t>
            </a:r>
            <a:r>
              <a:rPr lang="en-US" sz="4600" dirty="0" smtClean="0"/>
              <a:t/>
            </a:r>
            <a:br>
              <a:rPr lang="en-US" sz="4600" dirty="0" smtClean="0"/>
            </a:br>
            <a:r>
              <a:rPr lang="ru-RU" sz="4600" dirty="0" err="1" smtClean="0"/>
              <a:t>його</a:t>
            </a:r>
            <a:r>
              <a:rPr lang="ru-RU" sz="4600" dirty="0" smtClean="0"/>
              <a:t> </a:t>
            </a:r>
            <a:r>
              <a:rPr lang="ru-RU" sz="4600" dirty="0" err="1"/>
              <a:t>викупу</a:t>
            </a:r>
            <a:r>
              <a:rPr lang="ru-RU" sz="4600" dirty="0"/>
              <a:t> </a:t>
            </a:r>
            <a:r>
              <a:rPr lang="ru-RU" sz="4600" dirty="0" err="1"/>
              <a:t>вічному</a:t>
            </a:r>
            <a:r>
              <a:rPr lang="ru-RU" sz="4600" dirty="0"/>
              <a:t> </a:t>
            </a:r>
            <a:r>
              <a:rPr lang="ru-RU" sz="4600" dirty="0" err="1"/>
              <a:t>Богові</a:t>
            </a:r>
            <a:r>
              <a:rPr lang="ru-RU" sz="4600" dirty="0"/>
              <a:t> </a:t>
            </a:r>
            <a:r>
              <a:rPr lang="en-US" sz="4600" dirty="0" smtClean="0"/>
              <a:t/>
            </a:r>
            <a:br>
              <a:rPr lang="en-US" sz="4600" dirty="0" smtClean="0"/>
            </a:br>
            <a:r>
              <a:rPr lang="ru-RU" sz="4600" dirty="0" smtClean="0"/>
              <a:t>за </a:t>
            </a:r>
            <a:r>
              <a:rPr lang="ru-RU" sz="4600" dirty="0"/>
              <a:t>свою душу, </a:t>
            </a:r>
            <a:endParaRPr lang="uk-UA" sz="46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4</a:t>
            </a:r>
            <a:r>
              <a:rPr lang="en-US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9:</a:t>
            </a:r>
            <a:r>
              <a:rPr lang="uk-UA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30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10090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6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8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800" dirty="0"/>
              <a:t> </a:t>
            </a:r>
            <a:r>
              <a:rPr lang="ru-RU" sz="4800" dirty="0" err="1"/>
              <a:t>бо</a:t>
            </a:r>
            <a:r>
              <a:rPr lang="ru-RU" sz="4800" dirty="0"/>
              <a:t> </a:t>
            </a:r>
            <a:r>
              <a:rPr lang="ru-RU" sz="4800" dirty="0" err="1"/>
              <a:t>викуп</a:t>
            </a:r>
            <a:r>
              <a:rPr lang="ru-RU" sz="4800" dirty="0"/>
              <a:t> </a:t>
            </a:r>
            <a:r>
              <a:rPr lang="ru-RU" sz="4800" dirty="0" err="1"/>
              <a:t>їхніх</a:t>
            </a:r>
            <a:r>
              <a:rPr lang="ru-RU" sz="4800" dirty="0"/>
              <a:t> душ </a:t>
            </a:r>
            <a:r>
              <a:rPr lang="ru-RU" sz="4800" dirty="0" err="1"/>
              <a:t>дорогий</a:t>
            </a:r>
            <a:r>
              <a:rPr lang="ru-RU" sz="4800" dirty="0"/>
              <a:t> </a:t>
            </a:r>
            <a:r>
              <a:rPr lang="en-US" sz="4800" dirty="0" smtClean="0"/>
              <a:t>-</a:t>
            </a:r>
            <a:r>
              <a:rPr lang="ru-RU" sz="4800" dirty="0" smtClean="0"/>
              <a:t> </a:t>
            </a:r>
            <a:r>
              <a:rPr lang="ru-RU" sz="4800" dirty="0"/>
              <a:t>ми ж </a:t>
            </a:r>
            <a:r>
              <a:rPr lang="ru-RU" sz="4800" dirty="0" err="1"/>
              <a:t>маємо</a:t>
            </a:r>
            <a:r>
              <a:rPr lang="ru-RU" sz="4800" dirty="0"/>
              <a:t> </a:t>
            </a:r>
            <a:r>
              <a:rPr lang="ru-RU" sz="4800" dirty="0" err="1"/>
              <a:t>народити</a:t>
            </a:r>
            <a:r>
              <a:rPr lang="ru-RU" sz="4800" dirty="0"/>
              <a:t> </a:t>
            </a:r>
            <a:r>
              <a:rPr lang="ru-RU" sz="4800" dirty="0" err="1"/>
              <a:t>згори</a:t>
            </a:r>
            <a:r>
              <a:rPr lang="ru-RU" sz="4800" dirty="0"/>
              <a:t> </a:t>
            </a:r>
            <a:r>
              <a:rPr lang="en-US" sz="4800" dirty="0" smtClean="0"/>
              <a:t>-</a:t>
            </a:r>
            <a:r>
              <a:rPr lang="ru-RU" sz="4800" dirty="0" smtClean="0"/>
              <a:t> </a:t>
            </a:r>
            <a:r>
              <a:rPr lang="ru-RU" sz="4800" dirty="0"/>
              <a:t>і не </a:t>
            </a:r>
            <a:r>
              <a:rPr lang="ru-RU" sz="4800" dirty="0" err="1"/>
              <a:t>перестане</a:t>
            </a:r>
            <a:r>
              <a:rPr lang="ru-RU" sz="4800" dirty="0"/>
              <a:t> </a:t>
            </a:r>
            <a:r>
              <a:rPr lang="ru-RU" sz="4800" dirty="0" err="1"/>
              <a:t>навіки</a:t>
            </a:r>
            <a:r>
              <a:rPr lang="ru-RU" sz="4800" dirty="0"/>
              <a:t>, </a:t>
            </a:r>
            <a:endParaRPr lang="uk-UA" sz="48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4</a:t>
            </a:r>
            <a:r>
              <a:rPr lang="en-US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9:</a:t>
            </a:r>
            <a:r>
              <a:rPr lang="uk-UA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97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10090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6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8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800" dirty="0" err="1"/>
              <a:t>щоб</a:t>
            </a:r>
            <a:r>
              <a:rPr lang="ru-RU" sz="4800" dirty="0"/>
              <a:t> </a:t>
            </a:r>
            <a:r>
              <a:rPr lang="ru-RU" sz="4800" dirty="0" err="1"/>
              <a:t>міг</a:t>
            </a:r>
            <a:r>
              <a:rPr lang="ru-RU" sz="4800" dirty="0"/>
              <a:t> </a:t>
            </a:r>
            <a:r>
              <a:rPr lang="ru-RU" sz="4800" dirty="0" err="1"/>
              <a:t>він</a:t>
            </a:r>
            <a:r>
              <a:rPr lang="ru-RU" sz="4800" dirty="0"/>
              <a:t> </a:t>
            </a:r>
            <a:r>
              <a:rPr lang="ru-RU" sz="4800" dirty="0" err="1"/>
              <a:t>ще</a:t>
            </a:r>
            <a:r>
              <a:rPr lang="ru-RU" sz="4800" dirty="0"/>
              <a:t> </a:t>
            </a:r>
            <a:r>
              <a:rPr lang="ru-RU" sz="4800" dirty="0" err="1"/>
              <a:t>жити</a:t>
            </a:r>
            <a:r>
              <a:rPr lang="ru-RU" sz="4800" dirty="0"/>
              <a:t> </a:t>
            </a:r>
            <a:r>
              <a:rPr lang="ru-RU" sz="4800" dirty="0" err="1" smtClean="0"/>
              <a:t>навіки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ru-RU" sz="4800" dirty="0" smtClean="0"/>
              <a:t> </a:t>
            </a:r>
            <a:r>
              <a:rPr lang="ru-RU" sz="4800" dirty="0"/>
              <a:t>у </a:t>
            </a:r>
            <a:r>
              <a:rPr lang="ru-RU" sz="4800" dirty="0" err="1"/>
              <a:t>небесній</a:t>
            </a:r>
            <a:r>
              <a:rPr lang="ru-RU" sz="4800" dirty="0"/>
              <a:t> </a:t>
            </a:r>
            <a:r>
              <a:rPr lang="ru-RU" sz="4800" dirty="0" err="1"/>
              <a:t>славі</a:t>
            </a:r>
            <a:r>
              <a:rPr lang="ru-RU" sz="4800" dirty="0"/>
              <a:t>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ru-RU" sz="4800" dirty="0" smtClean="0"/>
              <a:t>й</a:t>
            </a:r>
            <a:r>
              <a:rPr lang="en-US" sz="4800" smtClean="0"/>
              <a:t> </a:t>
            </a:r>
            <a:r>
              <a:rPr lang="ru-RU" sz="4800" smtClean="0"/>
              <a:t>не </a:t>
            </a:r>
            <a:r>
              <a:rPr lang="ru-RU" sz="4800" dirty="0" err="1"/>
              <a:t>бачити</a:t>
            </a:r>
            <a:r>
              <a:rPr lang="ru-RU" sz="4800" dirty="0"/>
              <a:t> гробу!</a:t>
            </a:r>
            <a:endParaRPr lang="uk-UA" sz="48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4</a:t>
            </a:r>
            <a:r>
              <a:rPr lang="en-US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9:</a:t>
            </a:r>
            <a:r>
              <a:rPr lang="uk-UA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861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10090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6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8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800" dirty="0"/>
              <a:t>Та </a:t>
            </a:r>
            <a:r>
              <a:rPr lang="ru-RU" sz="4800" dirty="0" err="1"/>
              <a:t>визволить</a:t>
            </a:r>
            <a:r>
              <a:rPr lang="ru-RU" sz="4800" dirty="0"/>
              <a:t> Сам Бог мою душу </a:t>
            </a:r>
            <a:r>
              <a:rPr lang="ru-RU" sz="4800" dirty="0" err="1"/>
              <a:t>із</a:t>
            </a:r>
            <a:r>
              <a:rPr lang="ru-RU" sz="4800" dirty="0"/>
              <a:t> </a:t>
            </a:r>
            <a:r>
              <a:rPr lang="ru-RU" sz="4800" dirty="0" err="1"/>
              <a:t>влади</a:t>
            </a:r>
            <a:r>
              <a:rPr lang="ru-RU" sz="4800" dirty="0"/>
              <a:t> </a:t>
            </a:r>
            <a:r>
              <a:rPr lang="ru-RU" sz="4800" dirty="0" err="1"/>
              <a:t>шеолу</a:t>
            </a:r>
            <a:r>
              <a:rPr lang="ru-RU" sz="4800" dirty="0"/>
              <a:t>, </a:t>
            </a:r>
            <a:r>
              <a:rPr lang="ru-RU" sz="4800" dirty="0" err="1"/>
              <a:t>бо</a:t>
            </a:r>
            <a:r>
              <a:rPr lang="ru-RU" sz="4800" dirty="0"/>
              <a:t> </a:t>
            </a:r>
            <a:r>
              <a:rPr lang="ru-RU" sz="4800" dirty="0" err="1"/>
              <a:t>Він</a:t>
            </a:r>
            <a:r>
              <a:rPr lang="ru-RU" sz="4800" dirty="0"/>
              <a:t> мене </a:t>
            </a:r>
            <a:r>
              <a:rPr lang="ru-RU" sz="4800" dirty="0" err="1"/>
              <a:t>візьме</a:t>
            </a:r>
            <a:r>
              <a:rPr lang="ru-RU" sz="4800" dirty="0"/>
              <a:t> і </a:t>
            </a:r>
            <a:r>
              <a:rPr lang="ru-RU" sz="4800" dirty="0" err="1"/>
              <a:t>дасть</a:t>
            </a:r>
            <a:r>
              <a:rPr lang="ru-RU" sz="4800" dirty="0"/>
              <a:t> </a:t>
            </a:r>
            <a:r>
              <a:rPr lang="ru-RU" sz="4800" dirty="0" err="1"/>
              <a:t>мені</a:t>
            </a:r>
            <a:r>
              <a:rPr lang="ru-RU" sz="4800" dirty="0"/>
              <a:t> </a:t>
            </a:r>
            <a:r>
              <a:rPr lang="ru-RU" sz="4800" dirty="0" err="1"/>
              <a:t>славетне</a:t>
            </a:r>
            <a:r>
              <a:rPr lang="ru-RU" sz="4800" dirty="0"/>
              <a:t> </a:t>
            </a:r>
            <a:r>
              <a:rPr lang="ru-RU" sz="4800" dirty="0" err="1"/>
              <a:t>вічне</a:t>
            </a:r>
            <a:r>
              <a:rPr lang="ru-RU" sz="4800" dirty="0"/>
              <a:t> </a:t>
            </a:r>
            <a:r>
              <a:rPr lang="ru-RU" sz="4800" dirty="0" err="1"/>
              <a:t>життя</a:t>
            </a:r>
            <a:r>
              <a:rPr lang="ru-RU" sz="4800" dirty="0"/>
              <a:t>! </a:t>
            </a:r>
            <a:endParaRPr lang="uk-UA" sz="48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4</a:t>
            </a:r>
            <a:r>
              <a:rPr lang="en-US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9:</a:t>
            </a:r>
            <a:r>
              <a:rPr lang="uk-UA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36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96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53</Words>
  <Application>Microsoft Office PowerPoint</Application>
  <PresentationFormat>Экран (4:3)</PresentationFormat>
  <Paragraphs>57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ПСАЛОМ 49 </vt:lpstr>
      <vt:lpstr>ПСАЛОМ 49:2 </vt:lpstr>
      <vt:lpstr>ПСАЛОМ 49:3 </vt:lpstr>
      <vt:lpstr>ПСАЛОМ 49:4 </vt:lpstr>
      <vt:lpstr>ПСАЛОМ 49:6 </vt:lpstr>
      <vt:lpstr>ПСАЛОМ 49:8 </vt:lpstr>
      <vt:lpstr>ПСАЛОМ 49:9</vt:lpstr>
      <vt:lpstr>ПСАЛОМ 49:10</vt:lpstr>
      <vt:lpstr>ПСАЛОМ 49:16</vt:lpstr>
      <vt:lpstr>ПСАЛОМ 49:21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171</cp:revision>
  <dcterms:created xsi:type="dcterms:W3CDTF">2011-03-25T18:27:23Z</dcterms:created>
  <dcterms:modified xsi:type="dcterms:W3CDTF">2019-10-23T15:51:46Z</dcterms:modified>
</cp:coreProperties>
</file>